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77" r:id="rId2"/>
    <p:sldId id="484" r:id="rId3"/>
    <p:sldId id="487" r:id="rId4"/>
    <p:sldId id="481" r:id="rId5"/>
    <p:sldId id="488" r:id="rId6"/>
    <p:sldId id="482" r:id="rId7"/>
    <p:sldId id="483" r:id="rId8"/>
    <p:sldId id="490" r:id="rId9"/>
    <p:sldId id="489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9283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1951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77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320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8976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323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8387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9933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622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94508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0457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0312 (5)">
            <a:extLst>
              <a:ext uri="{FF2B5EF4-FFF2-40B4-BE49-F238E27FC236}">
                <a16:creationId xmlns:a16="http://schemas.microsoft.com/office/drawing/2014/main" id="{00D7B30B-C032-4D4E-A58E-63618165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bye">
            <a:extLst>
              <a:ext uri="{FF2B5EF4-FFF2-40B4-BE49-F238E27FC236}">
                <a16:creationId xmlns:a16="http://schemas.microsoft.com/office/drawing/2014/main" id="{19524975-B7CF-D64E-AD19-00AD22FD2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248150"/>
            <a:ext cx="1196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stars">
            <a:extLst>
              <a:ext uri="{FF2B5EF4-FFF2-40B4-BE49-F238E27FC236}">
                <a16:creationId xmlns:a16="http://schemas.microsoft.com/office/drawing/2014/main" id="{11983EA8-0620-AB4D-A296-C5DA0F2FA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tars">
            <a:extLst>
              <a:ext uri="{FF2B5EF4-FFF2-40B4-BE49-F238E27FC236}">
                <a16:creationId xmlns:a16="http://schemas.microsoft.com/office/drawing/2014/main" id="{00BD74F5-9DD1-E44F-B6A3-CF4F1993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71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stars">
            <a:extLst>
              <a:ext uri="{FF2B5EF4-FFF2-40B4-BE49-F238E27FC236}">
                <a16:creationId xmlns:a16="http://schemas.microsoft.com/office/drawing/2014/main" id="{AC63970A-90B2-9E42-BB24-A20B4E93C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5148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stars">
            <a:extLst>
              <a:ext uri="{FF2B5EF4-FFF2-40B4-BE49-F238E27FC236}">
                <a16:creationId xmlns:a16="http://schemas.microsoft.com/office/drawing/2014/main" id="{9035A904-409F-3B46-9C0A-1EC54AAA7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9146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stars">
            <a:extLst>
              <a:ext uri="{FF2B5EF4-FFF2-40B4-BE49-F238E27FC236}">
                <a16:creationId xmlns:a16="http://schemas.microsoft.com/office/drawing/2014/main" id="{2CBD5378-DA3A-AC49-A292-48333ED58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431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stars">
            <a:extLst>
              <a:ext uri="{FF2B5EF4-FFF2-40B4-BE49-F238E27FC236}">
                <a16:creationId xmlns:a16="http://schemas.microsoft.com/office/drawing/2014/main" id="{F697AA18-4DA0-1E4F-BAFD-BB93D01A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12">
            <a:extLst>
              <a:ext uri="{FF2B5EF4-FFF2-40B4-BE49-F238E27FC236}">
                <a16:creationId xmlns:a16="http://schemas.microsoft.com/office/drawing/2014/main" id="{D8204FA4-AEBF-6843-96E4-D05D4249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6275437"/>
            <a:ext cx="7581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viên:HUỲNH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KIM DUNG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F53408-9AED-451F-B4C0-D9AA907E6229}"/>
              </a:ext>
            </a:extLst>
          </p:cNvPr>
          <p:cNvSpPr/>
          <p:nvPr/>
        </p:nvSpPr>
        <p:spPr>
          <a:xfrm>
            <a:off x="0" y="2559594"/>
            <a:ext cx="8922774" cy="1563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TUẦN 3- TIẾT 7_ MÔN LỊCH SỬ- ĐỊA LÝ </a:t>
            </a:r>
            <a:r>
              <a:rPr kumimoji="0" lang="vi-VN" sz="48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 LỊCH SỬ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26161E-6 L -0.60799 -4.2616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6D402-E0C3-4340-B48C-607E9005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837735" y="2170883"/>
            <a:ext cx="6979674" cy="5735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208BE-7FEB-45CE-AD20-C09594E0C3C6}"/>
              </a:ext>
            </a:extLst>
          </p:cNvPr>
          <p:cNvSpPr txBox="1"/>
          <p:nvPr/>
        </p:nvSpPr>
        <p:spPr>
          <a:xfrm>
            <a:off x="1" y="104172"/>
            <a:ext cx="120693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TUẦN 4 - TIẾT 7</a:t>
            </a:r>
            <a:r>
              <a:rPr lang="en-US" sz="4000" dirty="0"/>
              <a:t>_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XÃ HỘI NGUYÊN THỦY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8D7F4-B45F-4702-81AC-0BE282F0FBF7}"/>
              </a:ext>
            </a:extLst>
          </p:cNvPr>
          <p:cNvSpPr txBox="1"/>
          <p:nvPr/>
        </p:nvSpPr>
        <p:spPr>
          <a:xfrm>
            <a:off x="0" y="1287327"/>
            <a:ext cx="559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FC344-3CD5-45A8-BAC2-44DEE99DBDE1}"/>
              </a:ext>
            </a:extLst>
          </p:cNvPr>
          <p:cNvSpPr txBox="1"/>
          <p:nvPr/>
        </p:nvSpPr>
        <p:spPr>
          <a:xfrm>
            <a:off x="293349" y="1753038"/>
            <a:ext cx="5012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Lao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468BF-E1B2-4173-A3C8-C49BAD4C3E39}"/>
              </a:ext>
            </a:extLst>
          </p:cNvPr>
          <p:cNvSpPr txBox="1"/>
          <p:nvPr/>
        </p:nvSpPr>
        <p:spPr>
          <a:xfrm>
            <a:off x="0" y="2345110"/>
            <a:ext cx="59731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BE533-8866-40AD-B2ED-BAD960954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46" y="1287327"/>
            <a:ext cx="6096002" cy="6083291"/>
          </a:xfrm>
          <a:prstGeom prst="rect">
            <a:avLst/>
          </a:prstGeom>
        </p:spPr>
      </p:pic>
      <p:pic>
        <p:nvPicPr>
          <p:cNvPr id="12" name="Picture 2" descr="Muốn phát triển nhanh, đọc sách cũng cần kỹ năng">
            <a:extLst>
              <a:ext uri="{FF2B5EF4-FFF2-40B4-BE49-F238E27FC236}">
                <a16:creationId xmlns:a16="http://schemas.microsoft.com/office/drawing/2014/main" id="{0C51CB9B-B945-4B0F-84F9-9DC67D3B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0259"/>
            <a:ext cx="27051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51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A4E2BF-ACF2-4EB2-9E2A-6F9B5454C5FF}"/>
              </a:ext>
            </a:extLst>
          </p:cNvPr>
          <p:cNvSpPr txBox="1"/>
          <p:nvPr/>
        </p:nvSpPr>
        <p:spPr>
          <a:xfrm>
            <a:off x="1" y="104172"/>
            <a:ext cx="120693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TUẦN 4 - TIẾT 7</a:t>
            </a:r>
            <a:r>
              <a:rPr lang="en-US" sz="4000" dirty="0"/>
              <a:t>_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XÃ HỘI NGUYÊN THỦY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BB80E-511F-41BE-9365-5002DE1AE08C}"/>
              </a:ext>
            </a:extLst>
          </p:cNvPr>
          <p:cNvSpPr txBox="1"/>
          <p:nvPr/>
        </p:nvSpPr>
        <p:spPr>
          <a:xfrm>
            <a:off x="0" y="1287327"/>
            <a:ext cx="559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31CAF3-588A-47FF-8F1D-4B7A6E30BB67}"/>
              </a:ext>
            </a:extLst>
          </p:cNvPr>
          <p:cNvSpPr txBox="1"/>
          <p:nvPr/>
        </p:nvSpPr>
        <p:spPr>
          <a:xfrm>
            <a:off x="293349" y="1753038"/>
            <a:ext cx="5094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5DF93-C7F7-4A39-87A7-F163C559D2FC}"/>
              </a:ext>
            </a:extLst>
          </p:cNvPr>
          <p:cNvSpPr txBox="1"/>
          <p:nvPr/>
        </p:nvSpPr>
        <p:spPr>
          <a:xfrm>
            <a:off x="0" y="2345110"/>
            <a:ext cx="59731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6FD8A6-2F8E-4811-9300-56112D8DB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343" y="3172757"/>
            <a:ext cx="5570673" cy="5735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35353-9CF1-4E2E-A24A-9D7C46017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7327"/>
            <a:ext cx="6079172" cy="6083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7310C0-2733-4ED0-BC82-84E790127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403802" y="1445236"/>
            <a:ext cx="5187050" cy="5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8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73" y="2375249"/>
            <a:ext cx="7086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73" y="2836914"/>
            <a:ext cx="3071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215" y="3360360"/>
            <a:ext cx="6344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4" y="5302626"/>
            <a:ext cx="6656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1DB83-8B32-4089-B309-5913E7BF2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" y="1"/>
            <a:ext cx="12192000" cy="988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0DD31B-9932-4745-BD84-3B4DC8AC515C}"/>
              </a:ext>
            </a:extLst>
          </p:cNvPr>
          <p:cNvSpPr txBox="1"/>
          <p:nvPr/>
        </p:nvSpPr>
        <p:spPr>
          <a:xfrm>
            <a:off x="124072" y="797744"/>
            <a:ext cx="559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3DDEA-6961-4B1D-8B0B-321CE6335110}"/>
              </a:ext>
            </a:extLst>
          </p:cNvPr>
          <p:cNvSpPr txBox="1"/>
          <p:nvPr/>
        </p:nvSpPr>
        <p:spPr>
          <a:xfrm>
            <a:off x="1008810" y="1267318"/>
            <a:ext cx="369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Lao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A33213-EAFF-4BD4-A862-161C3B014573}"/>
              </a:ext>
            </a:extLst>
          </p:cNvPr>
          <p:cNvSpPr txBox="1"/>
          <p:nvPr/>
        </p:nvSpPr>
        <p:spPr>
          <a:xfrm>
            <a:off x="207689" y="1621341"/>
            <a:ext cx="7398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400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0BE571-EE24-4422-94C1-A0BED8B05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462" y="840380"/>
            <a:ext cx="5640063" cy="34140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8A3D66-BAA0-4D28-B9F3-F7E10742E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462" y="4254436"/>
            <a:ext cx="5655012" cy="32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E51669-F69B-42A2-B37A-99413A7AB30B}"/>
              </a:ext>
            </a:extLst>
          </p:cNvPr>
          <p:cNvSpPr txBox="1"/>
          <p:nvPr/>
        </p:nvSpPr>
        <p:spPr>
          <a:xfrm>
            <a:off x="61314" y="0"/>
            <a:ext cx="120693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TUẦN 4 - TIẾT 7</a:t>
            </a:r>
            <a:r>
              <a:rPr lang="en-US" sz="4000" dirty="0"/>
              <a:t>_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XÃ HỘI NGUYÊN THỦY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F9D6F-F08F-4F6D-A70A-B527F2C5AD1B}"/>
              </a:ext>
            </a:extLst>
          </p:cNvPr>
          <p:cNvSpPr txBox="1"/>
          <p:nvPr/>
        </p:nvSpPr>
        <p:spPr>
          <a:xfrm>
            <a:off x="0" y="1031051"/>
            <a:ext cx="482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41FB1-19DD-4841-93AE-AA24EC444C5B}"/>
              </a:ext>
            </a:extLst>
          </p:cNvPr>
          <p:cNvSpPr txBox="1"/>
          <p:nvPr/>
        </p:nvSpPr>
        <p:spPr>
          <a:xfrm flipH="1">
            <a:off x="61314" y="1626413"/>
            <a:ext cx="7406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3048A0-477B-477E-99A2-FEAC8B94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055" y="1261884"/>
            <a:ext cx="6325631" cy="5504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E8C2F7-82B7-4246-888E-4DE90C5282DE}"/>
              </a:ext>
            </a:extLst>
          </p:cNvPr>
          <p:cNvSpPr txBox="1"/>
          <p:nvPr/>
        </p:nvSpPr>
        <p:spPr>
          <a:xfrm>
            <a:off x="61314" y="2559899"/>
            <a:ext cx="5743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664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32CEF3-12D6-4850-BAB0-17EBACF49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668" y="0"/>
            <a:ext cx="6968332" cy="360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D7900F-2001-4F56-AB37-F9B00DBEC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668" y="3609144"/>
            <a:ext cx="6968332" cy="3248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E48E3-8DBD-49D8-B220-EACCA0B1E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653"/>
            <a:ext cx="752921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25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98764"/>
            <a:ext cx="50569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1.Các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lms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2.Nội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lms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AA26C-60E5-4A7C-9C71-33432D73F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691" y="0"/>
            <a:ext cx="6733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73" y="2375249"/>
            <a:ext cx="7086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3" y="2836914"/>
            <a:ext cx="3071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215" y="3360360"/>
            <a:ext cx="6344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4" y="5302626"/>
            <a:ext cx="6656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1DB83-8B32-4089-B309-5913E7BF2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5" y="17189"/>
            <a:ext cx="12192000" cy="988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0DD31B-9932-4745-BD84-3B4DC8AC515C}"/>
              </a:ext>
            </a:extLst>
          </p:cNvPr>
          <p:cNvSpPr txBox="1"/>
          <p:nvPr/>
        </p:nvSpPr>
        <p:spPr>
          <a:xfrm>
            <a:off x="124072" y="797744"/>
            <a:ext cx="559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3DDEA-6961-4B1D-8B0B-321CE6335110}"/>
              </a:ext>
            </a:extLst>
          </p:cNvPr>
          <p:cNvSpPr txBox="1"/>
          <p:nvPr/>
        </p:nvSpPr>
        <p:spPr>
          <a:xfrm>
            <a:off x="1008810" y="1267318"/>
            <a:ext cx="369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Lao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A33213-EAFF-4BD4-A862-161C3B014573}"/>
              </a:ext>
            </a:extLst>
          </p:cNvPr>
          <p:cNvSpPr txBox="1"/>
          <p:nvPr/>
        </p:nvSpPr>
        <p:spPr>
          <a:xfrm>
            <a:off x="207689" y="1621341"/>
            <a:ext cx="7398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lượm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trọt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endParaRPr kumimoji="0" lang="en-US" sz="2400" b="0" i="1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5AD7147-FD00-4905-A179-4A4FD704F5B4}"/>
              </a:ext>
            </a:extLst>
          </p:cNvPr>
          <p:cNvSpPr/>
          <p:nvPr/>
        </p:nvSpPr>
        <p:spPr>
          <a:xfrm>
            <a:off x="279676" y="461391"/>
            <a:ext cx="1175051" cy="421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 BÀI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987386-3DA7-43E5-A286-164ED4775923}"/>
              </a:ext>
            </a:extLst>
          </p:cNvPr>
          <p:cNvSpPr txBox="1"/>
          <p:nvPr/>
        </p:nvSpPr>
        <p:spPr>
          <a:xfrm flipH="1">
            <a:off x="6777317" y="1144287"/>
            <a:ext cx="5828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1AD546-D9F6-4017-A874-2A4C980249D8}"/>
              </a:ext>
            </a:extLst>
          </p:cNvPr>
          <p:cNvSpPr txBox="1"/>
          <p:nvPr/>
        </p:nvSpPr>
        <p:spPr>
          <a:xfrm>
            <a:off x="6777317" y="2098394"/>
            <a:ext cx="5743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2F909D-EA98-454D-BB85-CC5F96D3DB01}"/>
              </a:ext>
            </a:extLst>
          </p:cNvPr>
          <p:cNvCxnSpPr/>
          <p:nvPr/>
        </p:nvCxnSpPr>
        <p:spPr>
          <a:xfrm>
            <a:off x="6296215" y="1144287"/>
            <a:ext cx="0" cy="5696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6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575A7B-20E2-4A1C-B8C2-FA67DE09BA43}"/>
              </a:ext>
            </a:extLst>
          </p:cNvPr>
          <p:cNvSpPr/>
          <p:nvPr/>
        </p:nvSpPr>
        <p:spPr>
          <a:xfrm>
            <a:off x="0" y="591671"/>
            <a:ext cx="12192000" cy="5540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8235F-84A5-4899-8761-11AAAF3F98D3}"/>
              </a:ext>
            </a:extLst>
          </p:cNvPr>
          <p:cNvSpPr txBox="1"/>
          <p:nvPr/>
        </p:nvSpPr>
        <p:spPr>
          <a:xfrm>
            <a:off x="110836" y="1479177"/>
            <a:ext cx="1197032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solidFill>
                  <a:srgbClr val="C00000"/>
                </a:solidFill>
              </a:rPr>
              <a:t>DẶN DÒ</a:t>
            </a:r>
          </a:p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1.HS NHỚ LÊN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 </a:t>
            </a:r>
            <a:r>
              <a:rPr lang="en-US" sz="4000" b="1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lms.vnedu</a:t>
            </a:r>
            <a:r>
              <a:rPr lang="en-US" sz="40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2.Chép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XEM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/27_ SỰ CHUYỂN BIẾN TỪ XÃ HỘI NGUYÊN THUỶ SANG XÃ HỘI CÓ GIAI CẤP.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938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588</Words>
  <Application>Microsoft Office PowerPoint</Application>
  <PresentationFormat>Widescreen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hkdung.bdq3@hcm.edu.vn</dc:creator>
  <cp:lastModifiedBy>hkdung.bdq3@hcm.edu.vn</cp:lastModifiedBy>
  <cp:revision>7</cp:revision>
  <dcterms:created xsi:type="dcterms:W3CDTF">2021-09-15T11:22:49Z</dcterms:created>
  <dcterms:modified xsi:type="dcterms:W3CDTF">2021-09-22T10:53:25Z</dcterms:modified>
</cp:coreProperties>
</file>